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4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5267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F4E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4C8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4C8E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281368" y="3408878"/>
            <a:ext cx="60676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Arial" panose="020B0604020202020204" pitchFamily="34" charset="0"/>
                <a:ea typeface="Inter Bold" pitchFamily="34" charset="-122"/>
                <a:cs typeface="Arial" panose="020B0604020202020204" pitchFamily="34" charset="0"/>
              </a:rPr>
              <a:t>Proportion in Real Life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Where Math Meets the Real World!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8382"/>
            <a:ext cx="79750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Takeaways &amp; Next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007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Proportion is the relationship between two ratios, crucial for scaling and balance.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429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It's applied in everyday situations like map reading, calculating speed, and designing models.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851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proportion helps you solve real-world problems and think critically.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116619"/>
            <a:ext cx="13042821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793790" y="44076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Want to explore more? Look for examples of proportion in your daily life: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0257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do photographers use proportion for good composition?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679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Where do artists use proportion in their drawings or sculptures?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9101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 you find proportion in music or dance?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5281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Keep observing, keep questioning, and keep learning!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7211" y="429935"/>
            <a:ext cx="3908822" cy="488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is Proportion?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47211" y="1231106"/>
            <a:ext cx="13535978" cy="500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Proportion is simply the </a:t>
            </a: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equality between two ratios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Think of it as keeping things balanced, whether you're making something bigger or smaller. It's all about maintaining the same relative size or relationship between different parts.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737949" y="2047637"/>
            <a:ext cx="6577251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key formula </a:t>
            </a:r>
            <a:r>
              <a:rPr lang="en-US" sz="1200" dirty="0">
                <a:solidFill>
                  <a:srgbClr val="272525"/>
                </a:solidFill>
                <a:latin typeface="Georgia" panose="02040502050405020303" pitchFamily="18" charset="0"/>
                <a:ea typeface="Inter" pitchFamily="34" charset="-122"/>
                <a:cs typeface="Inter" pitchFamily="34" charset="-120"/>
              </a:rPr>
              <a:t>looks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dirty="0">
                <a:solidFill>
                  <a:srgbClr val="272525"/>
                </a:solidFill>
                <a:latin typeface="Cooper Black" panose="0208090404030B020404" pitchFamily="18" charset="0"/>
                <a:ea typeface="Inter" pitchFamily="34" charset="-122"/>
                <a:cs typeface="Inter" pitchFamily="34" charset="-120"/>
              </a:rPr>
              <a:t>like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this: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47211" y="2438281"/>
            <a:ext cx="6577251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00808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: b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= </a:t>
            </a:r>
            <a:r>
              <a:rPr lang="en-US" sz="1200" dirty="0">
                <a:solidFill>
                  <a:srgbClr val="FFA5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 : d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7211" y="2828925"/>
            <a:ext cx="6577251" cy="500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means that the relationship between 'a' and 'b' is exactly the same as the relationship between 'c' and 'd'.</a:t>
            </a:r>
            <a:endParaRPr lang="en-US" sz="12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558" y="2082879"/>
            <a:ext cx="6577251" cy="703254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8083"/>
            <a:ext cx="7519511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Arial" panose="020B0604020202020204" pitchFamily="34" charset="0"/>
                <a:ea typeface="Inter Bold" pitchFamily="34" charset="-122"/>
                <a:cs typeface="Arial" panose="020B0604020202020204" pitchFamily="34" charset="0"/>
              </a:rPr>
              <a:t>📍 Example 1: Map Reading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02811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Have you ever looked at a map? Maps use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scale ratios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represent real distances. Without proportion, maps would be useless! The scale tells you how much the real world has been shrunk down to fit on the map.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64218"/>
            <a:ext cx="6244709" cy="385214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99521" y="3235881"/>
            <a:ext cx="28907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Let's try an example: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99521" y="381702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cm on a map equals 1 km in reality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how far is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 cm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 that map?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599521" y="4797981"/>
            <a:ext cx="6244709" cy="1530787"/>
          </a:xfrm>
          <a:prstGeom prst="roundRect">
            <a:avLst>
              <a:gd name="adj" fmla="val 6223"/>
            </a:avLst>
          </a:prstGeom>
          <a:solidFill>
            <a:srgbClr val="B6D6FC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6335" y="5142071"/>
            <a:ext cx="283488" cy="22681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336637" y="5081468"/>
            <a:ext cx="52807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Answer: </a:t>
            </a: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 km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8336637" y="5648444"/>
            <a:ext cx="52807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Because if 1 cm = 1 km, then 4 cm = 4 x 1 km.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0941"/>
            <a:ext cx="8738711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Arial" panose="020B0604020202020204" pitchFamily="34" charset="0"/>
                <a:ea typeface="Inter Bold" pitchFamily="34" charset="-122"/>
                <a:cs typeface="Arial" panose="020B0604020202020204" pitchFamily="34" charset="0"/>
              </a:rPr>
              <a:t>🗺️ Deeper Dive into Map Scales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98096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Map scales are crucial for everything from planning a road trip to constructing buildings. They help us understand vast distances in a compact format. There are different ways to show scale: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61924"/>
            <a:ext cx="4196358" cy="2456617"/>
          </a:xfrm>
          <a:prstGeom prst="roundRect">
            <a:avLst>
              <a:gd name="adj" fmla="val 387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4219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Ratio Scale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709636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Expressed as 1:1000. This means 1 unit on the map equals 1000 units in the real </a:t>
            </a:r>
            <a:r>
              <a:rPr lang="en-US" sz="175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world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(e.g., 1 cm = 1000 cm or 1 inch = 1000 inches).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186422" y="3961923"/>
            <a:ext cx="4196358" cy="2456617"/>
          </a:xfrm>
          <a:prstGeom prst="roundRect">
            <a:avLst>
              <a:gd name="adj" fmla="val 387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4219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rial" panose="020B0604020202020204" pitchFamily="34" charset="0"/>
                <a:ea typeface="Inter Bold" pitchFamily="34" charset="-122"/>
                <a:cs typeface="Arial" panose="020B0604020202020204" pitchFamily="34" charset="0"/>
              </a:rPr>
              <a:t>Verbal</a:t>
            </a: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200" b="1" dirty="0">
                <a:solidFill>
                  <a:srgbClr val="272525"/>
                </a:solidFill>
                <a:latin typeface="Arial" panose="020B0604020202020204" pitchFamily="34" charset="0"/>
                <a:ea typeface="Inter Bold" pitchFamily="34" charset="-122"/>
                <a:cs typeface="Arial" panose="020B0604020202020204" pitchFamily="34" charset="0"/>
              </a:rPr>
              <a:t>Scale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474256" y="470963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Written out, like "1 centimeter to 1 kilometer." Easier to understand at a glance for everyday use.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961924"/>
            <a:ext cx="4196358" cy="2456617"/>
          </a:xfrm>
          <a:prstGeom prst="roundRect">
            <a:avLst>
              <a:gd name="adj" fmla="val 387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4219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Graphic Scale Bar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4709636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visual ruler on the map that you can use with an actual ruler to measure distances. This is useful when resizing maps.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2464" y="520541"/>
            <a:ext cx="6667024" cy="547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000000"/>
                </a:solidFill>
                <a:latin typeface="Arial" panose="020B0604020202020204" pitchFamily="34" charset="0"/>
                <a:ea typeface="Inter Bold" pitchFamily="34" charset="-122"/>
                <a:cs typeface="Arial" panose="020B0604020202020204" pitchFamily="34" charset="0"/>
              </a:rPr>
              <a:t>🚗 Example 2: Speed &amp; Distance</a:t>
            </a:r>
            <a:endParaRPr lang="en-US" sz="3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62464" y="1408748"/>
            <a:ext cx="13305473" cy="272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Proportion helps us understand how speed, distance, and time are connected. If you know two of these, you can always find the third using ratios!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917972" y="2064425"/>
            <a:ext cx="13049964" cy="272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 = Distance / Time</a:t>
            </a:r>
            <a:endParaRPr lang="en-US" sz="1300" dirty="0"/>
          </a:p>
        </p:txBody>
      </p:sp>
      <p:sp>
        <p:nvSpPr>
          <p:cNvPr id="5" name="Shape 3"/>
          <p:cNvSpPr/>
          <p:nvPr/>
        </p:nvSpPr>
        <p:spPr>
          <a:xfrm>
            <a:off x="662464" y="1872853"/>
            <a:ext cx="22860" cy="655677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662464" y="2890361"/>
            <a:ext cx="251543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Calculating Travel Time: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662464" y="3326844"/>
            <a:ext cx="7817048" cy="272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If a car travels </a:t>
            </a:r>
            <a:r>
              <a:rPr lang="en-US" sz="1300" b="1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60 km in 1 hour</a:t>
            </a:r>
            <a:r>
              <a:rPr lang="en-US" sz="130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, how far will it travel in </a:t>
            </a:r>
            <a:r>
              <a:rPr lang="en-US" sz="1300" b="1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3 hours</a:t>
            </a:r>
            <a:r>
              <a:rPr lang="en-US" sz="130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 at the same speed?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62464" y="3752612"/>
            <a:ext cx="7817048" cy="545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see a </a:t>
            </a:r>
            <a:r>
              <a:rPr lang="en-US" sz="130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×3</a:t>
            </a: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relationship for time (1 hour to 3 hours). So, we apply the same proportion to distance: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492205" y="4473232"/>
            <a:ext cx="7817048" cy="1149429"/>
          </a:xfrm>
          <a:prstGeom prst="roundRect">
            <a:avLst>
              <a:gd name="adj" fmla="val 6225"/>
            </a:avLst>
          </a:prstGeom>
          <a:solidFill>
            <a:srgbClr val="B6FCB8"/>
          </a:solidFill>
          <a:ln/>
        </p:spPr>
        <p:txBody>
          <a:bodyPr/>
          <a:lstStyle/>
          <a:p>
            <a:endParaRPr lang="en-PK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723" y="4751070"/>
            <a:ext cx="212884" cy="170259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215866" y="4702016"/>
            <a:ext cx="7093387" cy="272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Answer: </a:t>
            </a:r>
            <a:r>
              <a:rPr lang="en-US" sz="1300" b="1" dirty="0">
                <a:solidFill>
                  <a:srgbClr val="000000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180 km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215866" y="5127784"/>
            <a:ext cx="7093387" cy="272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60 km × 3 = 180 km</a:t>
            </a:r>
            <a:endParaRPr lang="en-US" sz="130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2660" y="2911673"/>
            <a:ext cx="5072777" cy="507277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7793"/>
            <a:ext cx="10619899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Arial" panose="020B0604020202020204" pitchFamily="34" charset="0"/>
                <a:ea typeface="Inter Bold" pitchFamily="34" charset="-122"/>
                <a:cs typeface="Arial" panose="020B0604020202020204" pitchFamily="34" charset="0"/>
              </a:rPr>
              <a:t>⏱️ More on Speed, Distance, and Time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5782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relationship is fundamental in many fields, not just driving. Pilots, athletes, and even delivery drivers use these calculations constantly.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38776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6728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Constant Speed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163264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 speed is constant, distance and time are directly proportional. Double the time, double the distance.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538776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6728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Calculating Time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516326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 you know distance and speed, you can find the time it will take (Time = Distance / Speed).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538776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6728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Calculating Speed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516326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 you know distance and time, you can find the average speed (Speed = Distance / Time).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8901"/>
            <a:ext cx="8266390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Arial" panose="020B0604020202020204" pitchFamily="34" charset="0"/>
                <a:ea typeface="Inter Bold" pitchFamily="34" charset="-122"/>
                <a:cs typeface="Arial" panose="020B0604020202020204" pitchFamily="34" charset="0"/>
              </a:rPr>
              <a:t>🏗️ Example 3: Scaling Models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89892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Architects, engineers, and designers use proportion all the time to create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miniature models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before building the real thing. This helps them visualize designs, test ideas, and make sure everything fits together.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35035"/>
            <a:ext cx="6244709" cy="411039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99521" y="31066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Building a Model: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99521" y="368784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A 1:50 model of a building means that every </a:t>
            </a:r>
            <a:r>
              <a:rPr lang="en-US" sz="1750" b="1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1 cm on the model equals 50 cm in real height</a:t>
            </a:r>
            <a:r>
              <a:rPr lang="en-US" sz="175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99521" y="461772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So, if a real building is </a:t>
            </a:r>
            <a:r>
              <a:rPr lang="en-US" sz="1750" b="1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200 cm tall</a:t>
            </a:r>
            <a:r>
              <a:rPr lang="en-US" sz="175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, how tall would its model be?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599521" y="5598676"/>
            <a:ext cx="6244709" cy="963811"/>
          </a:xfrm>
          <a:prstGeom prst="roundRect">
            <a:avLst>
              <a:gd name="adj" fmla="val 9884"/>
            </a:avLst>
          </a:prstGeom>
          <a:solidFill>
            <a:srgbClr val="C7C9EA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6335" y="5942767"/>
            <a:ext cx="283488" cy="22681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336637" y="5882164"/>
            <a:ext cx="52807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Calculation: 200 cm / 50 = </a:t>
            </a: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 cm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 the model.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361" y="622578"/>
            <a:ext cx="5742027" cy="651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🏠 The Art of Miniature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2361" y="1681996"/>
            <a:ext cx="13045678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Scaling models isn't just for buildings. Think about action figures, model trains, or even movie props! Proportion ensures that these smaller versions accurately represent their real-life counterparts.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981" y="2694861"/>
            <a:ext cx="4234815" cy="423481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7793" y="2694861"/>
            <a:ext cx="4234815" cy="4234815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5604" y="2694861"/>
            <a:ext cx="4234815" cy="423481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2361" y="7290792"/>
            <a:ext cx="13045678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Without strict adherence to proportion, these models would look distorted or unrealistic.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01441" y="764738"/>
            <a:ext cx="10627400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Summary: Proportion in Action!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810941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Proportion is everywhere, linking math to our daily lives: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93790" y="2367201"/>
            <a:ext cx="4211479" cy="2160865"/>
          </a:xfrm>
          <a:prstGeom prst="roundRect">
            <a:avLst>
              <a:gd name="adj" fmla="val 3968"/>
            </a:avLst>
          </a:prstGeom>
          <a:solidFill>
            <a:srgbClr val="E6F4EA"/>
          </a:solidFill>
          <a:ln w="22860">
            <a:solidFill>
              <a:srgbClr val="5CC97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16650" y="2390061"/>
            <a:ext cx="4165759" cy="612338"/>
          </a:xfrm>
          <a:prstGeom prst="roundRect">
            <a:avLst>
              <a:gd name="adj" fmla="val 9522"/>
            </a:avLst>
          </a:prstGeom>
          <a:solidFill>
            <a:srgbClr val="5CC97B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6415" y="2501027"/>
            <a:ext cx="306110" cy="3826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0723" y="320647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Navigation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020723" y="3647718"/>
            <a:ext cx="3757613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map scales to find distances and plan routes.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209342" y="2367201"/>
            <a:ext cx="4211598" cy="2160865"/>
          </a:xfrm>
          <a:prstGeom prst="roundRect">
            <a:avLst>
              <a:gd name="adj" fmla="val 3968"/>
            </a:avLst>
          </a:prstGeom>
          <a:solidFill>
            <a:srgbClr val="E6F4EA"/>
          </a:solidFill>
          <a:ln w="22860">
            <a:solidFill>
              <a:srgbClr val="5E98F1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232202" y="2390061"/>
            <a:ext cx="4165878" cy="612338"/>
          </a:xfrm>
          <a:prstGeom prst="roundRect">
            <a:avLst>
              <a:gd name="adj" fmla="val 9522"/>
            </a:avLst>
          </a:prstGeom>
          <a:solidFill>
            <a:srgbClr val="5E98F1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086" y="2501027"/>
            <a:ext cx="306110" cy="38266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36275" y="320647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Travel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5436275" y="3647718"/>
            <a:ext cx="375773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Calculating how far you can go or how long it will take.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9625013" y="2367201"/>
            <a:ext cx="4211598" cy="2160865"/>
          </a:xfrm>
          <a:prstGeom prst="roundRect">
            <a:avLst>
              <a:gd name="adj" fmla="val 3968"/>
            </a:avLst>
          </a:prstGeom>
          <a:solidFill>
            <a:srgbClr val="E6F4EA"/>
          </a:solidFill>
          <a:ln w="22860">
            <a:solidFill>
              <a:srgbClr val="B05EF1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647873" y="2390061"/>
            <a:ext cx="4165878" cy="612338"/>
          </a:xfrm>
          <a:prstGeom prst="roundRect">
            <a:avLst>
              <a:gd name="adj" fmla="val 9522"/>
            </a:avLst>
          </a:prstGeom>
          <a:solidFill>
            <a:srgbClr val="B05EF1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77757" y="2501027"/>
            <a:ext cx="306110" cy="38266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51946" y="320647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Design</a:t>
            </a:r>
            <a:endParaRPr lang="en-US" sz="2000" dirty="0"/>
          </a:p>
        </p:txBody>
      </p:sp>
      <p:sp>
        <p:nvSpPr>
          <p:cNvPr id="18" name="Text 13"/>
          <p:cNvSpPr/>
          <p:nvPr/>
        </p:nvSpPr>
        <p:spPr>
          <a:xfrm>
            <a:off x="9851946" y="3647718"/>
            <a:ext cx="375773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Creating accurate models and plans for buildings and products.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5784056" y="4834176"/>
            <a:ext cx="3062168" cy="390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Pop Quiz! 🧑‍🍳</a:t>
            </a:r>
            <a:endParaRPr lang="en-US" sz="2400" dirty="0"/>
          </a:p>
        </p:txBody>
      </p:sp>
      <p:sp>
        <p:nvSpPr>
          <p:cNvPr id="20" name="Text 15"/>
          <p:cNvSpPr/>
          <p:nvPr/>
        </p:nvSpPr>
        <p:spPr>
          <a:xfrm>
            <a:off x="793790" y="5530691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recipe for 2 people needs 100g of flour. How much flour do you need for 5 people?</a:t>
            </a:r>
            <a:endParaRPr lang="en-US" sz="1600" dirty="0"/>
          </a:p>
        </p:txBody>
      </p:sp>
      <p:sp>
        <p:nvSpPr>
          <p:cNvPr id="21" name="Shape 16"/>
          <p:cNvSpPr/>
          <p:nvPr/>
        </p:nvSpPr>
        <p:spPr>
          <a:xfrm>
            <a:off x="793790" y="6086951"/>
            <a:ext cx="13042821" cy="1377910"/>
          </a:xfrm>
          <a:prstGeom prst="roundRect">
            <a:avLst>
              <a:gd name="adj" fmla="val 6223"/>
            </a:avLst>
          </a:prstGeom>
          <a:solidFill>
            <a:srgbClr val="D9D9D9"/>
          </a:solidFill>
          <a:ln/>
        </p:spPr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863" y="6399609"/>
            <a:ext cx="255151" cy="204073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1457087" y="6341983"/>
            <a:ext cx="12175450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Answer: 250g flour</a:t>
            </a:r>
            <a:endParaRPr lang="en-US" sz="1600" dirty="0"/>
          </a:p>
        </p:txBody>
      </p:sp>
      <p:sp>
        <p:nvSpPr>
          <p:cNvPr id="24" name="Text 18"/>
          <p:cNvSpPr/>
          <p:nvPr/>
        </p:nvSpPr>
        <p:spPr>
          <a:xfrm>
            <a:off x="1457087" y="6852404"/>
            <a:ext cx="12175450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Here's how: 100g / 2 people = 50g per person. So, 50g * 5 people = 250g!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887</Words>
  <Application>Microsoft Office PowerPoint</Application>
  <PresentationFormat>Custom</PresentationFormat>
  <Paragraphs>77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Cooper Black</vt:lpstr>
      <vt:lpstr>Georgia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EmadFahim</cp:lastModifiedBy>
  <cp:revision>5</cp:revision>
  <dcterms:created xsi:type="dcterms:W3CDTF">2025-08-03T09:40:01Z</dcterms:created>
  <dcterms:modified xsi:type="dcterms:W3CDTF">2025-08-03T18:28:21Z</dcterms:modified>
</cp:coreProperties>
</file>